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19480-D1D2-4DA9-8029-D99992D6E691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493A7-A10D-41B6-992B-538920FFE9A7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19480-D1D2-4DA9-8029-D99992D6E691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493A7-A10D-41B6-992B-538920FFE9A7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19480-D1D2-4DA9-8029-D99992D6E691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493A7-A10D-41B6-992B-538920FFE9A7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19480-D1D2-4DA9-8029-D99992D6E691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493A7-A10D-41B6-992B-538920FFE9A7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19480-D1D2-4DA9-8029-D99992D6E691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493A7-A10D-41B6-992B-538920FFE9A7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19480-D1D2-4DA9-8029-D99992D6E691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493A7-A10D-41B6-992B-538920FFE9A7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19480-D1D2-4DA9-8029-D99992D6E691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493A7-A10D-41B6-992B-538920FFE9A7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19480-D1D2-4DA9-8029-D99992D6E691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493A7-A10D-41B6-992B-538920FFE9A7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19480-D1D2-4DA9-8029-D99992D6E691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493A7-A10D-41B6-992B-538920FFE9A7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19480-D1D2-4DA9-8029-D99992D6E691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493A7-A10D-41B6-992B-538920FFE9A7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19480-D1D2-4DA9-8029-D99992D6E691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493A7-A10D-41B6-992B-538920FFE9A7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19480-D1D2-4DA9-8029-D99992D6E691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493A7-A10D-41B6-992B-538920FFE9A7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s-grundeinkommen.org/" TargetMode="External"/><Relationship Id="rId2" Type="http://schemas.openxmlformats.org/officeDocument/2006/relationships/hyperlink" Target="mailto:GerhardHadererKalender@rentyourart.eu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f&#252;reinander.jetzt/" TargetMode="External"/><Relationship Id="rId4" Type="http://schemas.openxmlformats.org/officeDocument/2006/relationships/hyperlink" Target="http://www.ubie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81000" y="152400"/>
            <a:ext cx="8153400" cy="1371600"/>
          </a:xfrm>
        </p:spPr>
        <p:txBody>
          <a:bodyPr>
            <a:normAutofit fontScale="90000"/>
          </a:bodyPr>
          <a:lstStyle/>
          <a:p>
            <a:r>
              <a:rPr lang="de-AT" sz="2400" dirty="0" smtClean="0"/>
              <a:t>Ein</a:t>
            </a:r>
            <a:r>
              <a:rPr lang="de-AT" dirty="0" smtClean="0"/>
              <a:t> </a:t>
            </a:r>
            <a:r>
              <a:rPr lang="de-AT" dirty="0" smtClean="0"/>
              <a:t>G. </a:t>
            </a:r>
            <a:r>
              <a:rPr lang="de-AT" b="1" dirty="0" smtClean="0"/>
              <a:t>Haderer </a:t>
            </a:r>
            <a:r>
              <a:rPr lang="de-AT" sz="2400" dirty="0"/>
              <a:t>Karikaturen </a:t>
            </a:r>
            <a:r>
              <a:rPr lang="de-AT" b="1" dirty="0"/>
              <a:t>Kalender   </a:t>
            </a:r>
            <a:r>
              <a:rPr lang="de-AT" b="1" dirty="0" smtClean="0"/>
              <a:t>2020</a:t>
            </a:r>
            <a:br>
              <a:rPr lang="de-AT" b="1" dirty="0" smtClean="0"/>
            </a:br>
            <a:r>
              <a:rPr lang="de-AT" sz="3600" dirty="0" smtClean="0"/>
              <a:t>für die Grundeinkommensbewegung</a:t>
            </a:r>
            <a:br>
              <a:rPr lang="de-AT" sz="3600" dirty="0" smtClean="0"/>
            </a:br>
            <a:r>
              <a:rPr lang="de-AT" sz="3600" dirty="0" smtClean="0"/>
              <a:t>zum </a:t>
            </a:r>
            <a:r>
              <a:rPr lang="de-AT" sz="3600" u="sng" dirty="0" smtClean="0"/>
              <a:t>Spendenpreis von € 120</a:t>
            </a:r>
            <a:endParaRPr lang="en-US" u="sng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876800" y="3581400"/>
            <a:ext cx="3810000" cy="762000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r>
              <a:rPr lang="de-AT" sz="1800" dirty="0" smtClean="0">
                <a:solidFill>
                  <a:schemeClr val="tx1"/>
                </a:solidFill>
              </a:rPr>
              <a:t>Was würdest Du tun, wenn </a:t>
            </a:r>
          </a:p>
          <a:p>
            <a:r>
              <a:rPr lang="de-AT" sz="1800" dirty="0" smtClean="0">
                <a:solidFill>
                  <a:schemeClr val="tx1"/>
                </a:solidFill>
              </a:rPr>
              <a:t>für dein Einkommen gesorgt wäre ?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419600" y="4572000"/>
            <a:ext cx="48768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Das Grundeinkommen ist eine positive,</a:t>
            </a:r>
            <a:endParaRPr lang="de-AT" sz="2400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eine realistische </a:t>
            </a:r>
            <a:r>
              <a:rPr kumimoji="0" lang="de-AT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Zukunftsoption. </a:t>
            </a:r>
            <a:endParaRPr kumimoji="0" lang="de-AT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WIR machen DRUCK!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 rot="20701197">
            <a:off x="-51891" y="2092391"/>
            <a:ext cx="3868480" cy="4576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Geld und Macht</a:t>
            </a:r>
            <a:r>
              <a:rPr kumimoji="0" lang="de-AT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sind Erfindungen des Misstrauens.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000" dirty="0" smtClean="0">
                <a:latin typeface="+mj-lt"/>
                <a:ea typeface="+mj-ea"/>
                <a:cs typeface="+mj-cs"/>
              </a:rPr>
              <a:t>Hermann Hesse</a:t>
            </a:r>
          </a:p>
        </p:txBody>
      </p:sp>
      <p:sp>
        <p:nvSpPr>
          <p:cNvPr id="7" name="Rechteck 6"/>
          <p:cNvSpPr/>
          <p:nvPr/>
        </p:nvSpPr>
        <p:spPr>
          <a:xfrm rot="20827387">
            <a:off x="267433" y="2588430"/>
            <a:ext cx="3716125" cy="2819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feld 7"/>
          <p:cNvSpPr txBox="1"/>
          <p:nvPr/>
        </p:nvSpPr>
        <p:spPr>
          <a:xfrm>
            <a:off x="1143000" y="2895600"/>
            <a:ext cx="2362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  beigefügtes </a:t>
            </a:r>
          </a:p>
          <a:p>
            <a:r>
              <a:rPr lang="de-AT" dirty="0" smtClean="0"/>
              <a:t>Kalenderblatt</a:t>
            </a:r>
          </a:p>
          <a:p>
            <a:r>
              <a:rPr lang="de-AT" dirty="0" smtClean="0"/>
              <a:t>einfügen</a:t>
            </a:r>
            <a:endParaRPr lang="en-US" dirty="0"/>
          </a:p>
        </p:txBody>
      </p:sp>
      <p:sp>
        <p:nvSpPr>
          <p:cNvPr id="9" name="Textfeld 8"/>
          <p:cNvSpPr txBox="1"/>
          <p:nvPr/>
        </p:nvSpPr>
        <p:spPr>
          <a:xfrm>
            <a:off x="3657600" y="1752600"/>
            <a:ext cx="55626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dirty="0" smtClean="0"/>
              <a:t>  </a:t>
            </a:r>
            <a:r>
              <a:rPr lang="de-AT" sz="2000" dirty="0" smtClean="0">
                <a:solidFill>
                  <a:srgbClr val="FF0000"/>
                </a:solidFill>
              </a:rPr>
              <a:t>Maximal 1 Stück </a:t>
            </a:r>
            <a:r>
              <a:rPr lang="de-AT" sz="2000" b="1" dirty="0" smtClean="0">
                <a:solidFill>
                  <a:srgbClr val="FF0000"/>
                </a:solidFill>
              </a:rPr>
              <a:t>ab 1. 6. 2019 </a:t>
            </a:r>
            <a:r>
              <a:rPr lang="de-AT" sz="2000" dirty="0" smtClean="0">
                <a:solidFill>
                  <a:srgbClr val="FF0000"/>
                </a:solidFill>
              </a:rPr>
              <a:t>zu</a:t>
            </a:r>
            <a:r>
              <a:rPr lang="de-AT" sz="2000" b="1" dirty="0" smtClean="0">
                <a:solidFill>
                  <a:srgbClr val="FF0000"/>
                </a:solidFill>
              </a:rPr>
              <a:t> bestellen </a:t>
            </a:r>
            <a:r>
              <a:rPr lang="de-AT" sz="2000" dirty="0" smtClean="0">
                <a:solidFill>
                  <a:srgbClr val="FF0000"/>
                </a:solidFill>
              </a:rPr>
              <a:t>unter</a:t>
            </a:r>
            <a:r>
              <a:rPr lang="de-AT" sz="2000" b="1" dirty="0" smtClean="0">
                <a:solidFill>
                  <a:srgbClr val="FF0000"/>
                </a:solidFill>
              </a:rPr>
              <a:t>:</a:t>
            </a:r>
          </a:p>
          <a:p>
            <a:pPr algn="r"/>
            <a:r>
              <a:rPr lang="de-AT" sz="2400" b="1" dirty="0" smtClean="0">
                <a:solidFill>
                  <a:srgbClr val="FF0000"/>
                </a:solidFill>
                <a:hlinkClick r:id="rId2"/>
              </a:rPr>
              <a:t>GerhardHadererKalender@rentyourart.eu</a:t>
            </a:r>
            <a:endParaRPr lang="de-AT" sz="2400" b="1" dirty="0" smtClean="0">
              <a:solidFill>
                <a:srgbClr val="FF0000"/>
              </a:solidFill>
            </a:endParaRPr>
          </a:p>
          <a:p>
            <a:pPr algn="r"/>
            <a:r>
              <a:rPr lang="de-AT" sz="1400" dirty="0" smtClean="0"/>
              <a:t>Limitierte Auflage: 1200. Die Zuteilung erfolgt nach Eingang der E-Mails.</a:t>
            </a:r>
            <a:endParaRPr lang="en-US" sz="1400" dirty="0"/>
          </a:p>
        </p:txBody>
      </p:sp>
      <p:sp>
        <p:nvSpPr>
          <p:cNvPr id="10" name="Textfeld 9"/>
          <p:cNvSpPr txBox="1"/>
          <p:nvPr/>
        </p:nvSpPr>
        <p:spPr>
          <a:xfrm>
            <a:off x="152400" y="5791200"/>
            <a:ext cx="8763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3"/>
              </a:rPr>
              <a:t>www.das-grundeinkommen.org</a:t>
            </a:r>
            <a:r>
              <a:rPr lang="de-A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de-AT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4"/>
              </a:rPr>
              <a:t>www.ubie.org</a:t>
            </a:r>
            <a:r>
              <a:rPr lang="de-A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	        </a:t>
            </a:r>
            <a:r>
              <a:rPr lang="de-AT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5"/>
              </a:rPr>
              <a:t>www.füreinander.jetzt</a:t>
            </a:r>
            <a:r>
              <a:rPr lang="de-A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r>
              <a:rPr lang="de-AT" dirty="0"/>
              <a:t> </a:t>
            </a:r>
            <a:r>
              <a:rPr lang="de-AT" dirty="0" smtClean="0"/>
              <a:t>               </a:t>
            </a:r>
            <a:r>
              <a:rPr lang="de-AT" sz="1600" dirty="0" smtClean="0"/>
              <a:t>+ Logo </a:t>
            </a:r>
            <a:r>
              <a:rPr lang="de-AT" sz="1600" dirty="0"/>
              <a:t>d</a:t>
            </a:r>
            <a:r>
              <a:rPr lang="de-AT" sz="1600" dirty="0" smtClean="0"/>
              <a:t>er OÖ AG	      + Logo Runder Tisch Wien		+ Logo</a:t>
            </a:r>
          </a:p>
          <a:p>
            <a:endParaRPr lang="de-AT" sz="800" dirty="0" smtClean="0"/>
          </a:p>
          <a:p>
            <a:pPr algn="ctr"/>
            <a:r>
              <a:rPr lang="de-AT" dirty="0" smtClean="0"/>
              <a:t>Wir bedanken uns bei Gerhard Haderer Merci! Merci! Merci!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Microsoft Office PowerPoint</Application>
  <PresentationFormat>Bildschirmpräsentation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Ein G. Haderer Karikaturen Kalender   2020 für die Grundeinkommensbewegung zum Spendenpreis von € 120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Ein Haderer Karikaturen Kalender   2020</dc:title>
  <dc:creator>PC</dc:creator>
  <cp:lastModifiedBy>PC</cp:lastModifiedBy>
  <cp:revision>10</cp:revision>
  <dcterms:created xsi:type="dcterms:W3CDTF">2019-05-17T19:08:52Z</dcterms:created>
  <dcterms:modified xsi:type="dcterms:W3CDTF">2019-05-17T20:20:32Z</dcterms:modified>
</cp:coreProperties>
</file>